
<file path=[Content_Types].xml><?xml version="1.0" encoding="utf-8"?>
<Types xmlns="http://schemas.openxmlformats.org/package/2006/content-types">
  <Default Extension="wmf" ContentType="image/x-wmf"/>
  <Default Extension="gif" ContentType="image/gi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docProps/custom.xml" ContentType="application/vnd.openxmlformats-officedocument.custom-properties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12192000" cy="6858000"/>
  <p:defaultTextStyle>
    <a:defPPr>
      <a:defRPr lang="ru-RU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>
      <p:cViewPr varScale="1">
        <p:scale>
          <a:sx n="105" d="102"/>
          <a:sy n="99" d="101"/>
        </p:scale>
        <p:origin x="112" y="112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presProps" Target="presProps.xml" /><Relationship Id="rId12" Type="http://schemas.openxmlformats.org/officeDocument/2006/relationships/tableStyles" Target="tableStyles.xml" /><Relationship Id="rId13" Type="http://schemas.openxmlformats.org/officeDocument/2006/relationships/viewProps" Target="viewProps.xml" 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2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7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>
              <a:defRPr/>
            </a:pPr>
            <a:r>
              <a:rPr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4"/>
            <a:ext cx="10515600" cy="150018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2"/>
          </a:xfrm>
        </p:spPr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9" y="1681162"/>
            <a:ext cx="5157786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9" y="2505074"/>
            <a:ext cx="5157786" cy="3684587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2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7"/>
          </a:xfrm>
        </p:spPr>
        <p:txBody>
          <a:bodyPr/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199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399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199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>
              <a:defRPr/>
            </a:pPr>
            <a:r>
              <a:rPr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399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/>
              <a:t>Click to edit Master text styles</a:t>
            </a:r>
            <a:endParaRPr/>
          </a:p>
          <a:p>
            <a:pPr lvl="1">
              <a:defRPr/>
            </a:pPr>
            <a:r>
              <a:rPr/>
              <a:t>Second level</a:t>
            </a:r>
            <a:endParaRPr/>
          </a:p>
          <a:p>
            <a:pPr lvl="2">
              <a:defRPr/>
            </a:pPr>
            <a:r>
              <a:rPr/>
              <a:t>Third level</a:t>
            </a:r>
            <a:endParaRPr/>
          </a:p>
          <a:p>
            <a:pPr lvl="3">
              <a:defRPr/>
            </a:pPr>
            <a:r>
              <a:rPr/>
              <a:t>Fourth level</a:t>
            </a:r>
            <a:endParaRPr/>
          </a:p>
          <a:p>
            <a:pPr lvl="4">
              <a:defRPr/>
            </a:pPr>
            <a:r>
              <a:rPr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/>
              <a:t/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/>
              <a:t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>
        <a:lnSpc>
          <a:spcPct val="90000"/>
        </a:lnSpc>
        <a:spcBef>
          <a:spcPts val="0"/>
        </a:spcBef>
        <a:buNone/>
        <a:defRPr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>
        <a:lnSpc>
          <a:spcPct val="90000"/>
        </a:lnSpc>
        <a:spcBef>
          <a:spcPts val="750"/>
        </a:spcBef>
        <a:buFont typeface="Arial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5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>
        <a:lnSpc>
          <a:spcPct val="90000"/>
        </a:lnSpc>
        <a:spcBef>
          <a:spcPts val="375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7.jp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8.jp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 bwMode="auto">
          <a:xfrm flipH="0" flipV="0">
            <a:off x="1524540" y="447674"/>
            <a:ext cx="9142920" cy="8800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p>
            <a:pPr indent="0" algn="ctr">
              <a:buNone/>
              <a:defRPr/>
            </a:pPr>
            <a:r>
              <a:rPr sz="3600" b="0" strike="noStrike" spc="-1">
                <a:solidFill>
                  <a:srgbClr val="000000"/>
                </a:solidFill>
                <a:latin typeface="Asana Math"/>
                <a:ea typeface="Asana Math"/>
                <a:cs typeface="Asana Math"/>
              </a:rPr>
              <a:t>Готовьте вместе с Гошей</a:t>
            </a:r>
            <a:endParaRPr sz="3600" b="0" strike="noStrike" spc="-1">
              <a:solidFill>
                <a:srgbClr val="000000"/>
              </a:solidFill>
              <a:latin typeface="Asana Math"/>
              <a:cs typeface="Asana Math"/>
            </a:endParaRPr>
          </a:p>
        </p:txBody>
      </p:sp>
      <p:pic>
        <p:nvPicPr>
          <p:cNvPr id="228621101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4619624" y="2381250"/>
            <a:ext cx="2858474" cy="2858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6941759" name="Title 1"/>
          <p:cNvSpPr>
            <a:spLocks noGrp="1"/>
          </p:cNvSpPr>
          <p:nvPr>
            <p:ph type="title"/>
          </p:nvPr>
        </p:nvSpPr>
        <p:spPr bwMode="auto">
          <a:xfrm>
            <a:off x="838200" y="612775"/>
            <a:ext cx="10515600" cy="1325562"/>
          </a:xfrm>
        </p:spPr>
        <p:txBody>
          <a:bodyPr/>
          <a:lstStyle/>
          <a:p>
            <a:pPr algn="ctr">
              <a:defRPr/>
            </a:pPr>
            <a:r>
              <a:rPr>
                <a:latin typeface="Asana Math"/>
                <a:ea typeface="Asana Math"/>
                <a:cs typeface="Asana Math"/>
              </a:rPr>
              <a:t>В этом приложении вы найдете множество вкусных и интересных рецептов на каждый день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748927427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838200" y="3056731"/>
            <a:ext cx="4014787" cy="2676525"/>
          </a:xfrm>
          <a:prstGeom prst="rect">
            <a:avLst/>
          </a:prstGeom>
        </p:spPr>
      </p:pic>
      <p:pic>
        <p:nvPicPr>
          <p:cNvPr id="207324277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096000" y="2775744"/>
            <a:ext cx="4857749" cy="3238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319494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Заголовок слайда</a:t>
            </a:r>
            <a:endParaRPr/>
          </a:p>
        </p:txBody>
      </p:sp>
      <p:sp>
        <p:nvSpPr>
          <p:cNvPr id="1488592235" name=""/>
          <p:cNvSpPr txBox="1"/>
          <p:nvPr/>
        </p:nvSpPr>
        <p:spPr bwMode="auto">
          <a:xfrm flipH="0" flipV="0">
            <a:off x="838199" y="2466975"/>
            <a:ext cx="10190594" cy="7013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2000">
                <a:latin typeface="Asana Math"/>
                <a:ea typeface="Asana Math"/>
                <a:cs typeface="Asana Math"/>
              </a:rPr>
              <a:t>Выкладываем каждые сутки новый рецепт</a:t>
            </a:r>
            <a:r>
              <a:rPr sz="2000">
                <a:latin typeface="Asana Math"/>
                <a:ea typeface="Asana Math"/>
                <a:cs typeface="Asana Math"/>
              </a:rPr>
              <a:t>, выкладываем видеоуроки чтобы вы не запутались</a:t>
            </a:r>
            <a:endParaRPr sz="2000">
              <a:latin typeface="Asana Math"/>
              <a:cs typeface="Asana Math"/>
            </a:endParaRPr>
          </a:p>
        </p:txBody>
      </p:sp>
      <p:pic>
        <p:nvPicPr>
          <p:cNvPr id="1489490738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566534" y="3429000"/>
            <a:ext cx="4733925" cy="266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3807831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401025" y="365125"/>
            <a:ext cx="11315700" cy="1325562"/>
          </a:xfrm>
        </p:spPr>
        <p:txBody>
          <a:bodyPr/>
          <a:lstStyle/>
          <a:p>
            <a:pPr algn="ctr">
              <a:defRPr/>
            </a:pPr>
            <a:r>
              <a:rPr>
                <a:latin typeface="Asana Math"/>
                <a:ea typeface="Asana Math"/>
                <a:cs typeface="Asana Math"/>
              </a:rPr>
              <a:t>Ни единого плохого отзыва, если будет плохой рецепт то вы не сможете написать плохой отзыв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950500170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3066318" y="2143125"/>
            <a:ext cx="6059362" cy="29993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5757742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Asana Math"/>
                <a:ea typeface="Asana Math"/>
                <a:cs typeface="Asana Math"/>
              </a:rPr>
              <a:t>Скачать наше приложение можете в плей маркете и в эпп стор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432171832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2540000" y="1962149"/>
            <a:ext cx="7112000" cy="4000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6353920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838199" y="365125"/>
            <a:ext cx="3096599" cy="1325562"/>
          </a:xfrm>
        </p:spPr>
        <p:txBody>
          <a:bodyPr/>
          <a:lstStyle/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Плюсы</a:t>
            </a:r>
            <a:r>
              <a:rPr/>
              <a:t>:</a:t>
            </a:r>
            <a:endParaRPr/>
          </a:p>
        </p:txBody>
      </p:sp>
      <p:sp>
        <p:nvSpPr>
          <p:cNvPr id="535196065" name=""/>
          <p:cNvSpPr txBox="1"/>
          <p:nvPr/>
        </p:nvSpPr>
        <p:spPr bwMode="auto">
          <a:xfrm flipH="0" flipV="0">
            <a:off x="838200" y="2421075"/>
            <a:ext cx="9232499" cy="70139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34314" indent="-234314">
              <a:buAutoNum type="arabicPeriod"/>
              <a:defRPr/>
            </a:pPr>
            <a:r>
              <a:rPr sz="2000">
                <a:latin typeface="Asana Math"/>
                <a:ea typeface="Asana Math"/>
                <a:cs typeface="Asana Math"/>
              </a:rPr>
              <a:t>Можете выложить в инстраграмм</a:t>
            </a:r>
            <a:r>
              <a:rPr sz="2000" baseline="30000">
                <a:latin typeface="Asana Math"/>
                <a:ea typeface="Asana Math"/>
                <a:cs typeface="Asana Math"/>
              </a:rPr>
              <a:t>*</a:t>
            </a:r>
            <a:r>
              <a:rPr sz="2000">
                <a:latin typeface="Asana Math"/>
                <a:ea typeface="Asana Math"/>
                <a:cs typeface="Asana Math"/>
              </a:rPr>
              <a:t> фотки блюд</a:t>
            </a:r>
            <a:endParaRPr sz="2000">
              <a:latin typeface="Asana Math"/>
              <a:ea typeface="Asana Math"/>
              <a:cs typeface="Asana Math"/>
            </a:endParaRPr>
          </a:p>
          <a:p>
            <a:pPr marL="234314" indent="-234314">
              <a:buAutoNum type="arabicPeriod"/>
              <a:defRPr/>
            </a:pPr>
            <a:r>
              <a:rPr sz="2000">
                <a:latin typeface="Asana Math"/>
                <a:ea typeface="Asana Math"/>
                <a:cs typeface="Asana Math"/>
              </a:rPr>
              <a:t>Вы будете знать кучу рецептов если готовить их у нас каждый день</a:t>
            </a:r>
            <a:endParaRPr sz="2000">
              <a:latin typeface="Asana Math"/>
              <a:cs typeface="Asana Math"/>
            </a:endParaRPr>
          </a:p>
        </p:txBody>
      </p:sp>
      <p:pic>
        <p:nvPicPr>
          <p:cNvPr id="64642008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8663516" y="3760650"/>
            <a:ext cx="3268133" cy="1838325"/>
          </a:xfrm>
          <a:prstGeom prst="rect">
            <a:avLst/>
          </a:prstGeom>
        </p:spPr>
      </p:pic>
      <p:sp>
        <p:nvSpPr>
          <p:cNvPr id="611755888" name=""/>
          <p:cNvSpPr txBox="1"/>
          <p:nvPr/>
        </p:nvSpPr>
        <p:spPr bwMode="auto">
          <a:xfrm flipH="0" flipV="0">
            <a:off x="3258525" y="6477539"/>
            <a:ext cx="8790305" cy="289920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300" b="0" i="0" u="none" baseline="3000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 </a:t>
            </a:r>
            <a:r>
              <a:rPr sz="1300" b="0" i="0" u="none" baseline="30000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*</a:t>
            </a:r>
            <a:r>
              <a:rPr sz="1300" b="0" i="0" u="none">
                <a:solidFill>
                  <a:schemeClr val="tx1"/>
                </a:solidFill>
                <a:latin typeface="Asana Math"/>
                <a:ea typeface="Asana Math"/>
                <a:cs typeface="Asana Math"/>
              </a:rPr>
              <a:t>Instagram (принадлежит компании Meta, признанной экстремистской и запрещённой на территории РФ)</a:t>
            </a:r>
            <a:endParaRPr>
              <a:solidFill>
                <a:schemeClr val="tx1"/>
              </a:solidFill>
              <a:latin typeface="Asana Math"/>
              <a:cs typeface="Asana Math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08912734" name="Title 1"/>
          <p:cNvSpPr>
            <a:spLocks noGrp="1"/>
          </p:cNvSpPr>
          <p:nvPr>
            <p:ph type="title"/>
          </p:nvPr>
        </p:nvSpPr>
        <p:spPr bwMode="auto">
          <a:xfrm flipH="0" flipV="0">
            <a:off x="838199" y="365125"/>
            <a:ext cx="2839425" cy="1325562"/>
          </a:xfrm>
        </p:spPr>
        <p:txBody>
          <a:bodyPr/>
          <a:lstStyle/>
          <a:p>
            <a:pPr>
              <a:defRPr/>
            </a:pPr>
            <a:r>
              <a:rPr>
                <a:latin typeface="Asana Math"/>
                <a:ea typeface="Asana Math"/>
                <a:cs typeface="Asana Math"/>
              </a:rPr>
              <a:t>Минусы:</a:t>
            </a:r>
            <a:endParaRPr>
              <a:latin typeface="Asana Math"/>
              <a:cs typeface="Asana Math"/>
            </a:endParaRPr>
          </a:p>
        </p:txBody>
      </p:sp>
      <p:sp>
        <p:nvSpPr>
          <p:cNvPr id="805387850" name=""/>
          <p:cNvSpPr txBox="1"/>
          <p:nvPr/>
        </p:nvSpPr>
        <p:spPr bwMode="auto">
          <a:xfrm flipH="0" flipV="0">
            <a:off x="905849" y="2105025"/>
            <a:ext cx="10983405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marL="234314" indent="-234314">
              <a:buAutoNum type="arabicPeriod"/>
              <a:defRPr/>
            </a:pPr>
            <a:r>
              <a:rPr sz="2200">
                <a:latin typeface="Asana Math"/>
                <a:ea typeface="Asana Math"/>
                <a:cs typeface="Asana Math"/>
              </a:rPr>
              <a:t>Желательно употреблять активированный уголь перед тем как есть блюдо</a:t>
            </a:r>
            <a:endParaRPr sz="2200">
              <a:latin typeface="Asana Math"/>
              <a:cs typeface="Asana Math"/>
            </a:endParaRPr>
          </a:p>
        </p:txBody>
      </p:sp>
      <p:pic>
        <p:nvPicPr>
          <p:cNvPr id="507316423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4608746" y="3285305"/>
            <a:ext cx="3577612" cy="28916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395890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Asana Math"/>
                <a:ea typeface="Asana Math"/>
                <a:cs typeface="Asana Math"/>
              </a:rPr>
              <a:t>Спасибо за прочтение</a:t>
            </a:r>
            <a:endParaRPr>
              <a:latin typeface="Asana Math"/>
              <a:cs typeface="Asana Math"/>
            </a:endParaRPr>
          </a:p>
        </p:txBody>
      </p:sp>
      <p:pic>
        <p:nvPicPr>
          <p:cNvPr id="1539935978" name="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 flipH="0" flipV="0">
            <a:off x="4723912" y="1690687"/>
            <a:ext cx="2744175" cy="41162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Blank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R7-Office/2024.1.1.375</Application>
  <DocSecurity>0</DocSecurity>
  <PresentationFormat/>
  <Paragraphs>0</Paragraphs>
  <Slides>8</Slides>
  <Notes>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/>
  <dc:identifier/>
  <dc:language>ru-RU</dc:language>
  <cp:lastModifiedBy>Гасрат Гусейнов</cp:lastModifiedBy>
  <cp:revision>4</cp:revision>
  <dcterms:created xsi:type="dcterms:W3CDTF">2023-08-25T13:22:51Z</dcterms:created>
  <dcterms:modified xsi:type="dcterms:W3CDTF">2024-11-25T15:13:37Z</dcterms:modified>
  <cp:category/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</vt:i4>
  </property>
  <property fmtid="{D5CDD505-2E9C-101B-9397-08002B2CF9AE}" pid="3" name="Notes">
    <vt:i4>1</vt:i4>
  </property>
  <property fmtid="{D5CDD505-2E9C-101B-9397-08002B2CF9AE}" pid="4" name="PresentationFormat">
    <vt:lpwstr>Широкоэкранный</vt:lpwstr>
  </property>
  <property fmtid="{D5CDD505-2E9C-101B-9397-08002B2CF9AE}" pid="5" name="Slides">
    <vt:i4>1</vt:i4>
  </property>
</Properties>
</file>